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22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9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78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5032C-9BA1-4A09-A23F-3BD63110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739274-5193-406D-9284-1EEED14EEC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CAC297-173F-4788-9436-42CFDD88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4C7A21-0135-4311-BE1E-EB4CE98A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78B06F-CE20-401F-8217-8BB1ED58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12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0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22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07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7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3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33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48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3AEEBF55-1E57-47F7-9080-F970F1674A4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247521B-126E-4413-8FCC-2E948EC88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85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E_line_moda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1D6525-5BE3-4B88-94A7-20FBB6C27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255" y="4464534"/>
            <a:ext cx="10143240" cy="1069848"/>
          </a:xfrm>
        </p:spPr>
        <p:txBody>
          <a:bodyPr/>
          <a:lstStyle/>
          <a:p>
            <a:r>
              <a:rPr lang="ru-RU" dirty="0"/>
              <a:t>Швейная фабрика в Кыргызстане по производству женской одежды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85BB720-6526-4D74-A708-8564E6AC66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00" b="67200" l="10000" r="90000">
                        <a14:foregroundMark x1="51200" y1="44800" x2="51200" y2="44800"/>
                        <a14:foregroundMark x1="37000" y1="51800" x2="37000" y2="51800"/>
                        <a14:foregroundMark x1="29200" y1="48400" x2="29200" y2="48400"/>
                        <a14:foregroundMark x1="19800" y1="44400" x2="19800" y2="44400"/>
                        <a14:foregroundMark x1="77200" y1="43400" x2="77200" y2="43400"/>
                        <a14:foregroundMark x1="64400" y1="63000" x2="64400" y2="63000"/>
                        <a14:foregroundMark x1="72200" y1="59800" x2="72200" y2="59800"/>
                        <a14:foregroundMark x1="53200" y1="63000" x2="53200" y2="63000"/>
                        <a14:foregroundMark x1="59600" y1="35400" x2="59600" y2="35400"/>
                        <a14:foregroundMark x1="30600" y1="59600" x2="30600" y2="59600"/>
                        <a14:foregroundMark x1="61400" y1="65000" x2="61400" y2="65000"/>
                        <a14:backgroundMark x1="8200" y1="65800" x2="8200" y2="65800"/>
                        <a14:backgroundMark x1="6400" y1="53800" x2="6400" y2="53800"/>
                        <a14:backgroundMark x1="49600" y1="64200" x2="49600" y2="64200"/>
                        <a14:backgroundMark x1="61600" y1="62600" x2="61600" y2="62600"/>
                        <a14:backgroundMark x1="61200" y1="64200" x2="61200" y2="64200"/>
                        <a14:backgroundMark x1="61400" y1="65200" x2="61400" y2="65200"/>
                        <a14:backgroundMark x1="61400" y1="64600" x2="61400" y2="64600"/>
                        <a14:backgroundMark x1="61400" y1="64800" x2="61400" y2="64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629" b="28768"/>
          <a:stretch/>
        </p:blipFill>
        <p:spPr>
          <a:xfrm>
            <a:off x="3573644" y="1986353"/>
            <a:ext cx="4761905" cy="183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0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51E1A-8A39-4A3F-A373-7888D6EA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компании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59B24F-A462-4011-9B5F-CD7F8FEFA2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Название: E-Line </a:t>
            </a:r>
            <a:r>
              <a:rPr lang="ru-RU" dirty="0" err="1"/>
              <a:t>Moda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Основание: 1997 год</a:t>
            </a:r>
          </a:p>
          <a:p>
            <a:pPr marL="0" indent="0">
              <a:buNone/>
            </a:pPr>
            <a:r>
              <a:rPr lang="ru-RU" dirty="0"/>
              <a:t>• Местоположение: Бишкек, Кыргызстан</a:t>
            </a:r>
          </a:p>
          <a:p>
            <a:pPr marL="0" indent="0">
              <a:buNone/>
            </a:pPr>
            <a:r>
              <a:rPr lang="ru-RU" dirty="0"/>
              <a:t>• Основные бренды: E-Line </a:t>
            </a:r>
            <a:r>
              <a:rPr lang="ru-RU" dirty="0" err="1"/>
              <a:t>Moda</a:t>
            </a:r>
            <a:r>
              <a:rPr lang="ru-RU" dirty="0"/>
              <a:t>, </a:t>
            </a:r>
            <a:r>
              <a:rPr lang="ru-RU" dirty="0" err="1"/>
              <a:t>Anna</a:t>
            </a:r>
            <a:r>
              <a:rPr lang="ru-RU" dirty="0"/>
              <a:t> </a:t>
            </a:r>
            <a:r>
              <a:rPr lang="ru-RU" dirty="0" err="1"/>
              <a:t>Bruni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Международное сотрудничество: Россия, Казахстан, Беларусь</a:t>
            </a:r>
          </a:p>
        </p:txBody>
      </p:sp>
    </p:spTree>
    <p:extLst>
      <p:ext uri="{BB962C8B-B14F-4D97-AF65-F5344CB8AC3E}">
        <p14:creationId xmlns:p14="http://schemas.microsoft.com/office/powerpoint/2010/main" val="279602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62183B-08FF-459C-8F06-760A66CE0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Производственные возможности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4C9B3A-AA9B-4C6C-B560-90AB2B1DF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Ежемесячный выпуск: более 15 000 единиц</a:t>
            </a:r>
          </a:p>
          <a:p>
            <a:pPr marL="0" indent="0">
              <a:buNone/>
            </a:pPr>
            <a:r>
              <a:rPr lang="ru-RU" dirty="0"/>
              <a:t>• Объем минимального заказа: 500 единиц на модель</a:t>
            </a:r>
          </a:p>
          <a:p>
            <a:pPr marL="0" indent="0">
              <a:buNone/>
            </a:pPr>
            <a:r>
              <a:rPr lang="ru-RU" dirty="0"/>
              <a:t>• Сроки выполнения:</a:t>
            </a:r>
          </a:p>
          <a:p>
            <a:pPr marL="0" indent="0">
              <a:buNone/>
            </a:pPr>
            <a:r>
              <a:rPr lang="ru-RU" dirty="0"/>
              <a:t> - Разработка образца: 1 неделя</a:t>
            </a:r>
          </a:p>
          <a:p>
            <a:pPr marL="0" indent="0">
              <a:buNone/>
            </a:pPr>
            <a:r>
              <a:rPr lang="ru-RU" dirty="0"/>
              <a:t> - Производство минимального заказа: 3 недели</a:t>
            </a:r>
          </a:p>
        </p:txBody>
      </p:sp>
    </p:spTree>
    <p:extLst>
      <p:ext uri="{BB962C8B-B14F-4D97-AF65-F5344CB8AC3E}">
        <p14:creationId xmlns:p14="http://schemas.microsoft.com/office/powerpoint/2010/main" val="198473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FAD06-5A07-4883-9C93-C11496BF2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Техническое оснащение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81CD31-D1C4-4F22-B1AA-9E19692479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Автоматический закройный комплекс</a:t>
            </a:r>
          </a:p>
          <a:p>
            <a:pPr marL="0" indent="0">
              <a:buNone/>
            </a:pPr>
            <a:r>
              <a:rPr lang="ru-RU" dirty="0"/>
              <a:t>• Декатировочное оборудование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Разбраковочное</a:t>
            </a:r>
            <a:r>
              <a:rPr lang="ru-RU" dirty="0"/>
              <a:t> оборудование</a:t>
            </a:r>
          </a:p>
          <a:p>
            <a:pPr marL="0" indent="0">
              <a:buNone/>
            </a:pPr>
            <a:r>
              <a:rPr lang="ru-RU" dirty="0"/>
              <a:t>• Карманный автомат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Двухигольные</a:t>
            </a:r>
            <a:r>
              <a:rPr lang="ru-RU" dirty="0"/>
              <a:t> и универсальные машины</a:t>
            </a:r>
          </a:p>
          <a:p>
            <a:pPr marL="0" indent="0">
              <a:buNone/>
            </a:pPr>
            <a:r>
              <a:rPr lang="ru-RU" dirty="0"/>
              <a:t>• Оверлоки (четырех- и </a:t>
            </a:r>
            <a:r>
              <a:rPr lang="ru-RU" dirty="0" err="1"/>
              <a:t>пятинитки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• Программы для разработки лекал: </a:t>
            </a:r>
            <a:r>
              <a:rPr lang="ru-RU" dirty="0" err="1"/>
              <a:t>Julevi</a:t>
            </a:r>
            <a:r>
              <a:rPr lang="ru-RU" dirty="0"/>
              <a:t>, САПР </a:t>
            </a:r>
            <a:r>
              <a:rPr lang="ru-RU" dirty="0" err="1"/>
              <a:t>Стилон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95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CF55A-2060-469F-B2D9-2970DB99C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Клиенты и партнеры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93D9B3-4102-46C6-BCE8-2ED6E65BE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Основные клиенты и партнеры:</a:t>
            </a:r>
          </a:p>
          <a:p>
            <a:r>
              <a:rPr lang="ru-RU" dirty="0"/>
              <a:t>ZARINA</a:t>
            </a:r>
          </a:p>
          <a:p>
            <a:r>
              <a:rPr lang="ru-RU" dirty="0"/>
              <a:t>Лагуна</a:t>
            </a:r>
          </a:p>
          <a:p>
            <a:r>
              <a:rPr lang="ru-RU" dirty="0"/>
              <a:t>Адель</a:t>
            </a:r>
          </a:p>
          <a:p>
            <a:r>
              <a:rPr lang="ru-RU" dirty="0" err="1"/>
              <a:t>Дарана</a:t>
            </a:r>
            <a:endParaRPr lang="ru-RU" dirty="0"/>
          </a:p>
          <a:p>
            <a:r>
              <a:rPr lang="ru-RU" dirty="0" err="1"/>
              <a:t>Далория</a:t>
            </a:r>
            <a:endParaRPr lang="ru-RU" dirty="0"/>
          </a:p>
          <a:p>
            <a:r>
              <a:rPr lang="ru-RU" dirty="0"/>
              <a:t>Софико</a:t>
            </a:r>
          </a:p>
        </p:txBody>
      </p:sp>
    </p:spTree>
    <p:extLst>
      <p:ext uri="{BB962C8B-B14F-4D97-AF65-F5344CB8AC3E}">
        <p14:creationId xmlns:p14="http://schemas.microsoft.com/office/powerpoint/2010/main" val="240180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6432C7-AD2E-4710-9149-6FEEDDE6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Преимущества сотрудничества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6D05AA-E978-457D-AA9B-FE47AAE51A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Высокие стандарты качества и контроль на каждом этапе производства</a:t>
            </a:r>
          </a:p>
          <a:p>
            <a:pPr marL="0" indent="0">
              <a:buNone/>
            </a:pPr>
            <a:r>
              <a:rPr lang="ru-RU" dirty="0"/>
              <a:t>• Сроки выполнения заказов строго соблюдаются</a:t>
            </a:r>
          </a:p>
          <a:p>
            <a:pPr marL="0" indent="0">
              <a:buNone/>
            </a:pPr>
            <a:r>
              <a:rPr lang="ru-RU" dirty="0"/>
              <a:t>• Возможность индивидуальных заказов и минимальная партия от 500 единиц</a:t>
            </a:r>
          </a:p>
          <a:p>
            <a:pPr marL="0" indent="0">
              <a:buNone/>
            </a:pPr>
            <a:r>
              <a:rPr lang="ru-RU" dirty="0"/>
              <a:t>• Широкий ассортимент: пальто, жакеты, платья, юбки, блузки и др.</a:t>
            </a:r>
          </a:p>
        </p:txBody>
      </p:sp>
    </p:spTree>
    <p:extLst>
      <p:ext uri="{BB962C8B-B14F-4D97-AF65-F5344CB8AC3E}">
        <p14:creationId xmlns:p14="http://schemas.microsoft.com/office/powerpoint/2010/main" val="216253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4B35A-DA35-423C-942F-492D1CFF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9E84DC-BAFD-4693-AF3A-4FD140B488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Сайт: </a:t>
            </a:r>
            <a:r>
              <a:rPr lang="ru-RU" dirty="0">
                <a:hlinkClick r:id="rId2"/>
              </a:rPr>
              <a:t>https://t.me/E_line_moda</a:t>
            </a:r>
            <a:endParaRPr lang="ru-RU" dirty="0"/>
          </a:p>
          <a:p>
            <a:r>
              <a:rPr lang="ru-RU" dirty="0"/>
              <a:t>Адрес: Кыргызстан, Бишкек, ул. Мессароша,76г, 720046</a:t>
            </a:r>
          </a:p>
          <a:p>
            <a:r>
              <a:rPr lang="en-US" dirty="0"/>
              <a:t>E-mail</a:t>
            </a:r>
            <a:r>
              <a:rPr lang="ru-RU" dirty="0"/>
              <a:t>:</a:t>
            </a:r>
            <a:r>
              <a:rPr lang="en-US" dirty="0"/>
              <a:t> </a:t>
            </a:r>
            <a:r>
              <a:rPr lang="ru-RU" dirty="0"/>
              <a:t>eline_moda@list.ru</a:t>
            </a:r>
          </a:p>
          <a:p>
            <a:r>
              <a:rPr lang="ru-RU" dirty="0"/>
              <a:t>Телефон +996 555 098 078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192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Дерево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23</TotalTime>
  <Words>219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Bookman Old Style</vt:lpstr>
      <vt:lpstr>Cambria</vt:lpstr>
      <vt:lpstr>Century Gothic</vt:lpstr>
      <vt:lpstr>Wingdings</vt:lpstr>
      <vt:lpstr>Дерево</vt:lpstr>
      <vt:lpstr>Презентация PowerPoint</vt:lpstr>
      <vt:lpstr>О компании</vt:lpstr>
      <vt:lpstr>Производственные возможности</vt:lpstr>
      <vt:lpstr>Техническое оснащение</vt:lpstr>
      <vt:lpstr>Клиенты и партнеры</vt:lpstr>
      <vt:lpstr>Преимущества сотрудничества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Professional</dc:creator>
  <cp:lastModifiedBy>Professional</cp:lastModifiedBy>
  <cp:revision>4</cp:revision>
  <dcterms:created xsi:type="dcterms:W3CDTF">2024-11-04T11:24:26Z</dcterms:created>
  <dcterms:modified xsi:type="dcterms:W3CDTF">2024-11-04T11:48:04Z</dcterms:modified>
</cp:coreProperties>
</file>