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82762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EBF55-1E57-47F7-9080-F970F1674A4F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F247521B-126E-4413-8FCC-2E948EC88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8224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EBF55-1E57-47F7-9080-F970F1674A4F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7521B-126E-4413-8FCC-2E948EC88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397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EBF55-1E57-47F7-9080-F970F1674A4F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7521B-126E-4413-8FCC-2E948EC88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81780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D5032C-9BA1-4A09-A23F-3BD63110B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A739274-5193-406D-9284-1EEED14EEC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CCAC297-173F-4788-9436-42CFDD88F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EBF55-1E57-47F7-9080-F970F1674A4F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4C7A21-0135-4311-BE1E-EB4CE98AB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B78B06F-CE20-401F-8217-8BB1ED582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7521B-126E-4413-8FCC-2E948EC88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5121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EBF55-1E57-47F7-9080-F970F1674A4F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7521B-126E-4413-8FCC-2E948EC88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8402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3AEEBF55-1E57-47F7-9080-F970F1674A4F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F247521B-126E-4413-8FCC-2E948EC88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220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EBF55-1E57-47F7-9080-F970F1674A4F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7521B-126E-4413-8FCC-2E948EC88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4072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EBF55-1E57-47F7-9080-F970F1674A4F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7521B-126E-4413-8FCC-2E948EC88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3579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EBF55-1E57-47F7-9080-F970F1674A4F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7521B-126E-4413-8FCC-2E948EC88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279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EBF55-1E57-47F7-9080-F970F1674A4F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7521B-126E-4413-8FCC-2E948EC88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334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EBF55-1E57-47F7-9080-F970F1674A4F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7521B-126E-4413-8FCC-2E948EC88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335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3AEEBF55-1E57-47F7-9080-F970F1674A4F}" type="datetimeFigureOut">
              <a:rPr lang="ru-RU" smtClean="0"/>
              <a:t>04.11.2024</a:t>
            </a:fld>
            <a:endParaRPr lang="ru-RU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7521B-126E-4413-8FCC-2E948EC88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5482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3AEEBF55-1E57-47F7-9080-F970F1674A4F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F247521B-126E-4413-8FCC-2E948EC88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4858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2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t.me/E_line_moda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51D6525-5BE3-4B88-94A7-20FBB6C27D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3255" y="4464534"/>
            <a:ext cx="10143240" cy="1069848"/>
          </a:xfrm>
        </p:spPr>
        <p:txBody>
          <a:bodyPr/>
          <a:lstStyle/>
          <a:p>
            <a:r>
              <a:rPr lang="ru-RU" dirty="0"/>
              <a:t>Швейная фабрика в Кыргызстане по производству женской одежды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85BB720-6526-4D74-A708-8564E6AC667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5400" b="67200" l="10000" r="90000">
                        <a14:foregroundMark x1="51200" y1="44800" x2="51200" y2="44800"/>
                        <a14:foregroundMark x1="37000" y1="51800" x2="37000" y2="51800"/>
                        <a14:foregroundMark x1="29200" y1="48400" x2="29200" y2="48400"/>
                        <a14:foregroundMark x1="19800" y1="44400" x2="19800" y2="44400"/>
                        <a14:foregroundMark x1="77200" y1="43400" x2="77200" y2="43400"/>
                        <a14:foregroundMark x1="64400" y1="63000" x2="64400" y2="63000"/>
                        <a14:foregroundMark x1="72200" y1="59800" x2="72200" y2="59800"/>
                        <a14:foregroundMark x1="53200" y1="63000" x2="53200" y2="63000"/>
                        <a14:foregroundMark x1="59600" y1="35400" x2="59600" y2="35400"/>
                        <a14:foregroundMark x1="30600" y1="59600" x2="30600" y2="59600"/>
                        <a14:foregroundMark x1="61400" y1="65000" x2="61400" y2="65000"/>
                        <a14:backgroundMark x1="8200" y1="65800" x2="8200" y2="65800"/>
                        <a14:backgroundMark x1="6400" y1="53800" x2="6400" y2="53800"/>
                        <a14:backgroundMark x1="49600" y1="64200" x2="49600" y2="64200"/>
                        <a14:backgroundMark x1="61600" y1="62600" x2="61600" y2="62600"/>
                        <a14:backgroundMark x1="61200" y1="64200" x2="61200" y2="64200"/>
                        <a14:backgroundMark x1="61400" y1="65200" x2="61400" y2="65200"/>
                        <a14:backgroundMark x1="61400" y1="64600" x2="61400" y2="64600"/>
                        <a14:backgroundMark x1="61400" y1="64800" x2="61400" y2="648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2629" b="28768"/>
          <a:stretch/>
        </p:blipFill>
        <p:spPr>
          <a:xfrm>
            <a:off x="3573644" y="1986353"/>
            <a:ext cx="4761905" cy="1838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706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751E1A-8A39-4A3F-A373-7888D6EA5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 компании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E59B24F-A462-4011-9B5F-CD7F8FEFA2C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• Название: E-Line </a:t>
            </a:r>
            <a:r>
              <a:rPr lang="ru-RU" dirty="0" err="1"/>
              <a:t>Moda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• Основание: 1997 год</a:t>
            </a:r>
          </a:p>
          <a:p>
            <a:pPr marL="0" indent="0">
              <a:buNone/>
            </a:pPr>
            <a:r>
              <a:rPr lang="ru-RU" dirty="0"/>
              <a:t>• Местоположение: Бишкек, Кыргызстан</a:t>
            </a:r>
          </a:p>
          <a:p>
            <a:pPr marL="0" indent="0">
              <a:buNone/>
            </a:pPr>
            <a:r>
              <a:rPr lang="ru-RU" dirty="0"/>
              <a:t>• Основные бренды: E-Line </a:t>
            </a:r>
            <a:r>
              <a:rPr lang="ru-RU" dirty="0" err="1"/>
              <a:t>Moda</a:t>
            </a:r>
            <a:r>
              <a:rPr lang="ru-RU" dirty="0"/>
              <a:t>, </a:t>
            </a:r>
            <a:r>
              <a:rPr lang="ru-RU" dirty="0" err="1"/>
              <a:t>Anna</a:t>
            </a:r>
            <a:r>
              <a:rPr lang="ru-RU" dirty="0"/>
              <a:t> </a:t>
            </a:r>
            <a:r>
              <a:rPr lang="ru-RU" dirty="0" err="1"/>
              <a:t>Bruni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• Международное сотрудничество: Россия, Казахстан, Беларусь</a:t>
            </a:r>
          </a:p>
        </p:txBody>
      </p:sp>
    </p:spTree>
    <p:extLst>
      <p:ext uri="{BB962C8B-B14F-4D97-AF65-F5344CB8AC3E}">
        <p14:creationId xmlns:p14="http://schemas.microsoft.com/office/powerpoint/2010/main" val="2796024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62183B-08FF-459C-8F06-760A66CE0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Производственные возможности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84C9B3A-AA9B-4C6C-B560-90AB2B1DFD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• Ежемесячный выпуск: более 15 000 единиц</a:t>
            </a:r>
          </a:p>
          <a:p>
            <a:pPr marL="0" indent="0">
              <a:buNone/>
            </a:pPr>
            <a:r>
              <a:rPr lang="ru-RU" dirty="0"/>
              <a:t>• Объем минимального заказа: 500 единиц на модель</a:t>
            </a:r>
          </a:p>
          <a:p>
            <a:pPr marL="0" indent="0">
              <a:buNone/>
            </a:pPr>
            <a:r>
              <a:rPr lang="ru-RU" dirty="0"/>
              <a:t>• Сроки выполнения:</a:t>
            </a:r>
          </a:p>
          <a:p>
            <a:pPr marL="0" indent="0">
              <a:buNone/>
            </a:pPr>
            <a:r>
              <a:rPr lang="ru-RU" dirty="0"/>
              <a:t> - Разработка образца: 1 неделя</a:t>
            </a:r>
          </a:p>
          <a:p>
            <a:pPr marL="0" indent="0">
              <a:buNone/>
            </a:pPr>
            <a:r>
              <a:rPr lang="ru-RU" dirty="0"/>
              <a:t> - Производство минимального заказа: 3 недели</a:t>
            </a:r>
          </a:p>
        </p:txBody>
      </p:sp>
    </p:spTree>
    <p:extLst>
      <p:ext uri="{BB962C8B-B14F-4D97-AF65-F5344CB8AC3E}">
        <p14:creationId xmlns:p14="http://schemas.microsoft.com/office/powerpoint/2010/main" val="1984736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AFAD06-5A07-4883-9C93-C11496BF2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Техническое оснащение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081CD31-D1C4-4F22-B1AA-9E19692479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• Автоматический закройный комплекс</a:t>
            </a:r>
          </a:p>
          <a:p>
            <a:pPr marL="0" indent="0">
              <a:buNone/>
            </a:pPr>
            <a:r>
              <a:rPr lang="ru-RU" dirty="0"/>
              <a:t>• Декатировочное оборудование</a:t>
            </a:r>
          </a:p>
          <a:p>
            <a:pPr marL="0" indent="0">
              <a:buNone/>
            </a:pPr>
            <a:r>
              <a:rPr lang="ru-RU" dirty="0"/>
              <a:t>• </a:t>
            </a:r>
            <a:r>
              <a:rPr lang="ru-RU" dirty="0" err="1"/>
              <a:t>Разбраковочное</a:t>
            </a:r>
            <a:r>
              <a:rPr lang="ru-RU" dirty="0"/>
              <a:t> оборудование</a:t>
            </a:r>
          </a:p>
          <a:p>
            <a:pPr marL="0" indent="0">
              <a:buNone/>
            </a:pPr>
            <a:r>
              <a:rPr lang="ru-RU" dirty="0"/>
              <a:t>• Карманный автомат</a:t>
            </a:r>
          </a:p>
          <a:p>
            <a:pPr marL="0" indent="0">
              <a:buNone/>
            </a:pPr>
            <a:r>
              <a:rPr lang="ru-RU" dirty="0"/>
              <a:t>• </a:t>
            </a:r>
            <a:r>
              <a:rPr lang="ru-RU" dirty="0" err="1"/>
              <a:t>Двухигольные</a:t>
            </a:r>
            <a:r>
              <a:rPr lang="ru-RU" dirty="0"/>
              <a:t> и универсальные машины</a:t>
            </a:r>
          </a:p>
          <a:p>
            <a:pPr marL="0" indent="0">
              <a:buNone/>
            </a:pPr>
            <a:r>
              <a:rPr lang="ru-RU" dirty="0"/>
              <a:t>• Оверлоки (четырех- и </a:t>
            </a:r>
            <a:r>
              <a:rPr lang="ru-RU" dirty="0" err="1"/>
              <a:t>пятинитки</a:t>
            </a:r>
            <a:r>
              <a:rPr lang="ru-RU" dirty="0"/>
              <a:t>)</a:t>
            </a:r>
          </a:p>
          <a:p>
            <a:pPr marL="0" indent="0">
              <a:buNone/>
            </a:pPr>
            <a:r>
              <a:rPr lang="ru-RU" dirty="0"/>
              <a:t>• Программы для разработки лекал: </a:t>
            </a:r>
            <a:r>
              <a:rPr lang="ru-RU" dirty="0" err="1"/>
              <a:t>Julevi</a:t>
            </a:r>
            <a:r>
              <a:rPr lang="ru-RU" dirty="0"/>
              <a:t>, САПР </a:t>
            </a:r>
            <a:r>
              <a:rPr lang="ru-RU" dirty="0" err="1"/>
              <a:t>Стилон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6958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ECF55A-2060-469F-B2D9-2970DB99C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Клиенты и партнеры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A93D9B3-4102-46C6-BCE8-2ED6E65BEF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Основные клиенты и партнеры:</a:t>
            </a:r>
          </a:p>
          <a:p>
            <a:r>
              <a:rPr lang="ru-RU" dirty="0"/>
              <a:t>ZARINA</a:t>
            </a:r>
          </a:p>
          <a:p>
            <a:r>
              <a:rPr lang="ru-RU" dirty="0"/>
              <a:t>Лагуна</a:t>
            </a:r>
          </a:p>
          <a:p>
            <a:r>
              <a:rPr lang="ru-RU" dirty="0"/>
              <a:t>Адель</a:t>
            </a:r>
          </a:p>
          <a:p>
            <a:r>
              <a:rPr lang="ru-RU" dirty="0" err="1"/>
              <a:t>Дарана</a:t>
            </a:r>
            <a:endParaRPr lang="ru-RU" dirty="0"/>
          </a:p>
          <a:p>
            <a:r>
              <a:rPr lang="ru-RU" dirty="0" err="1"/>
              <a:t>Далория</a:t>
            </a:r>
            <a:endParaRPr lang="ru-RU" dirty="0"/>
          </a:p>
          <a:p>
            <a:r>
              <a:rPr lang="ru-RU" dirty="0"/>
              <a:t>Софико</a:t>
            </a:r>
          </a:p>
        </p:txBody>
      </p:sp>
    </p:spTree>
    <p:extLst>
      <p:ext uri="{BB962C8B-B14F-4D97-AF65-F5344CB8AC3E}">
        <p14:creationId xmlns:p14="http://schemas.microsoft.com/office/powerpoint/2010/main" val="2401800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6432C7-AD2E-4710-9149-6FEEDDE6D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Преимущества сотрудничества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E6D05AA-E978-457D-AA9B-FE47AAE51A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• Высокие стандарты качества и контроль на каждом этапе производства</a:t>
            </a:r>
          </a:p>
          <a:p>
            <a:pPr marL="0" indent="0">
              <a:buNone/>
            </a:pPr>
            <a:r>
              <a:rPr lang="ru-RU" dirty="0"/>
              <a:t>• Сроки выполнения заказов строго соблюдаются</a:t>
            </a:r>
          </a:p>
          <a:p>
            <a:pPr marL="0" indent="0">
              <a:buNone/>
            </a:pPr>
            <a:r>
              <a:rPr lang="ru-RU" dirty="0"/>
              <a:t>• Возможность индивидуальных заказов и минимальная партия от 500 единиц</a:t>
            </a:r>
          </a:p>
          <a:p>
            <a:pPr marL="0" indent="0">
              <a:buNone/>
            </a:pPr>
            <a:r>
              <a:rPr lang="ru-RU" dirty="0"/>
              <a:t>• Широкий ассортимент: пальто, жакеты, платья, юбки, блузки и др.</a:t>
            </a:r>
          </a:p>
        </p:txBody>
      </p:sp>
    </p:spTree>
    <p:extLst>
      <p:ext uri="{BB962C8B-B14F-4D97-AF65-F5344CB8AC3E}">
        <p14:creationId xmlns:p14="http://schemas.microsoft.com/office/powerpoint/2010/main" val="2162538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14B35A-DA35-423C-942F-492D1CFF4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Контакты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69E84DC-BAFD-4693-AF3A-4FD140B488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Сайт: </a:t>
            </a:r>
            <a:r>
              <a:rPr lang="ru-RU" dirty="0">
                <a:hlinkClick r:id="rId2"/>
              </a:rPr>
              <a:t>https://t.me/E_line_moda</a:t>
            </a:r>
            <a:endParaRPr lang="ru-RU" dirty="0"/>
          </a:p>
          <a:p>
            <a:r>
              <a:rPr lang="ru-RU" dirty="0"/>
              <a:t>Адрес: Кыргызстан, Бишкек, ул. Мессароша,76г, 720046</a:t>
            </a:r>
          </a:p>
          <a:p>
            <a:r>
              <a:rPr lang="en-US" dirty="0"/>
              <a:t>E-mail</a:t>
            </a:r>
            <a:r>
              <a:rPr lang="ru-RU" dirty="0"/>
              <a:t>:</a:t>
            </a:r>
            <a:r>
              <a:rPr lang="en-US" dirty="0"/>
              <a:t> </a:t>
            </a:r>
            <a:r>
              <a:rPr lang="ru-RU" dirty="0"/>
              <a:t>eline_moda@list.ru</a:t>
            </a:r>
          </a:p>
          <a:p>
            <a:r>
              <a:rPr lang="ru-RU" dirty="0"/>
              <a:t>Телефон +996 555 098 078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11923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Дерево">
      <a:dk1>
        <a:sysClr val="windowText" lastClr="000000"/>
      </a:dk1>
      <a:lt1>
        <a:sysClr val="window" lastClr="FFFFFF"/>
      </a:lt1>
      <a:dk2>
        <a:srgbClr val="84ACB6"/>
      </a:dk2>
      <a:lt2>
        <a:srgbClr val="EBE9DD"/>
      </a:lt2>
      <a:accent1>
        <a:srgbClr val="6F8183"/>
      </a:accent1>
      <a:accent2>
        <a:srgbClr val="967E96"/>
      </a:accent2>
      <a:accent3>
        <a:srgbClr val="CCC893"/>
      </a:accent3>
      <a:accent4>
        <a:srgbClr val="A54D74"/>
      </a:accent4>
      <a:accent5>
        <a:srgbClr val="949C6B"/>
      </a:accent5>
      <a:accent6>
        <a:srgbClr val="766A50"/>
      </a:accent6>
      <a:hlink>
        <a:srgbClr val="CC6600"/>
      </a:hlink>
      <a:folHlink>
        <a:srgbClr val="777777"/>
      </a:folHlink>
    </a:clrScheme>
    <a:fontScheme name="Дерево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man Old Style" panose="02050604050505020204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8E89CD47-BF55-4DDE-B823-2283AA7E76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23</TotalTime>
  <Words>219</Words>
  <Application>Microsoft Office PowerPoint</Application>
  <PresentationFormat>Широкоэкранный</PresentationFormat>
  <Paragraphs>39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Bookman Old Style</vt:lpstr>
      <vt:lpstr>Cambria</vt:lpstr>
      <vt:lpstr>Century Gothic</vt:lpstr>
      <vt:lpstr>Wingdings</vt:lpstr>
      <vt:lpstr>Дерево</vt:lpstr>
      <vt:lpstr>Презентация PowerPoint</vt:lpstr>
      <vt:lpstr>О компании</vt:lpstr>
      <vt:lpstr>Производственные возможности</vt:lpstr>
      <vt:lpstr>Техническое оснащение</vt:lpstr>
      <vt:lpstr>Клиенты и партнеры</vt:lpstr>
      <vt:lpstr>Преимущества сотрудничества</vt:lpstr>
      <vt:lpstr>Контакты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Professional</dc:creator>
  <cp:lastModifiedBy>Professional</cp:lastModifiedBy>
  <cp:revision>4</cp:revision>
  <dcterms:created xsi:type="dcterms:W3CDTF">2024-11-04T11:24:26Z</dcterms:created>
  <dcterms:modified xsi:type="dcterms:W3CDTF">2024-11-04T11:48:04Z</dcterms:modified>
</cp:coreProperties>
</file>