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7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9" r:id="rId9"/>
    <p:sldId id="270" r:id="rId10"/>
    <p:sldId id="264" r:id="rId11"/>
    <p:sldId id="265" r:id="rId12"/>
    <p:sldId id="266" r:id="rId13"/>
    <p:sldId id="267" r:id="rId14"/>
    <p:sldId id="268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5" d="100"/>
          <a:sy n="75" d="100"/>
        </p:scale>
        <p:origin x="54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A64E3-D5FD-4994-9190-65220FB73FAD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471DD-ACE3-488C-A37B-C0AEBA6955FB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900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A64E3-D5FD-4994-9190-65220FB73FAD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471DD-ACE3-488C-A37B-C0AEBA6955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4649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A64E3-D5FD-4994-9190-65220FB73FAD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471DD-ACE3-488C-A37B-C0AEBA6955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824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A64E3-D5FD-4994-9190-65220FB73FAD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471DD-ACE3-488C-A37B-C0AEBA6955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7889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A64E3-D5FD-4994-9190-65220FB73FAD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471DD-ACE3-488C-A37B-C0AEBA6955FB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7116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A64E3-D5FD-4994-9190-65220FB73FAD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471DD-ACE3-488C-A37B-C0AEBA6955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7530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A64E3-D5FD-4994-9190-65220FB73FAD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471DD-ACE3-488C-A37B-C0AEBA6955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5641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A64E3-D5FD-4994-9190-65220FB73FAD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471DD-ACE3-488C-A37B-C0AEBA6955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2168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A64E3-D5FD-4994-9190-65220FB73FAD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471DD-ACE3-488C-A37B-C0AEBA6955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5756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BFCA64E3-D5FD-4994-9190-65220FB73FAD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1E471DD-ACE3-488C-A37B-C0AEBA6955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2635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A64E3-D5FD-4994-9190-65220FB73FAD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471DD-ACE3-488C-A37B-C0AEBA6955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8564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BFCA64E3-D5FD-4994-9190-65220FB73FAD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31E471DD-ACE3-488C-A37B-C0AEBA6955FB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8167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252" y="101600"/>
            <a:ext cx="5949950" cy="61071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9950" y="2720975"/>
            <a:ext cx="2781300" cy="146685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10325" y="4503737"/>
            <a:ext cx="4400550" cy="69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280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601132"/>
            <a:ext cx="4425949" cy="59012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0"/>
            <a:ext cx="4425950" cy="59012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52124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20" y="286603"/>
            <a:ext cx="5433160" cy="5433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1100" y="286603"/>
            <a:ext cx="5461000" cy="5461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43519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161" y="1011981"/>
            <a:ext cx="2752724" cy="3670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35" y="101600"/>
            <a:ext cx="4438650" cy="5918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2662" y="101600"/>
            <a:ext cx="4533900" cy="6045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72170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4" b="7632"/>
          <a:stretch/>
        </p:blipFill>
        <p:spPr>
          <a:xfrm>
            <a:off x="8263902" y="201268"/>
            <a:ext cx="3857625" cy="59899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3132" y="415995"/>
            <a:ext cx="4170398" cy="55605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15" t="5059"/>
          <a:stretch/>
        </p:blipFill>
        <p:spPr>
          <a:xfrm>
            <a:off x="79512" y="212036"/>
            <a:ext cx="3733248" cy="59684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10949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66" y="132524"/>
            <a:ext cx="12173434" cy="60986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73023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r="50122"/>
          <a:stretch/>
        </p:blipFill>
        <p:spPr>
          <a:xfrm>
            <a:off x="134759" y="0"/>
            <a:ext cx="6095429" cy="60563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r="49969"/>
          <a:stretch/>
        </p:blipFill>
        <p:spPr>
          <a:xfrm>
            <a:off x="6004901" y="0"/>
            <a:ext cx="6083300" cy="60616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14155" y="6067491"/>
            <a:ext cx="4400550" cy="6953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07562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27352"/>
            <a:ext cx="5866140" cy="58545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4155" y="6067491"/>
            <a:ext cx="4400550" cy="6953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56837" y="114652"/>
            <a:ext cx="5892263" cy="58691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59259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00" y="170529"/>
            <a:ext cx="12014200" cy="59835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55335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24" y="190500"/>
            <a:ext cx="12160754" cy="6032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84680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02" y="203200"/>
            <a:ext cx="12048998" cy="5912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67186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35198"/>
            <a:ext cx="12208506" cy="60624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99974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3080" y="165100"/>
            <a:ext cx="3787140" cy="43129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4552" y="2700020"/>
            <a:ext cx="3755220" cy="32943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1" b="2034"/>
          <a:stretch/>
        </p:blipFill>
        <p:spPr>
          <a:xfrm>
            <a:off x="390408" y="149860"/>
            <a:ext cx="3412490" cy="4343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81512" y="854710"/>
            <a:ext cx="2781300" cy="146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913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0257" y="176200"/>
            <a:ext cx="4454743" cy="40227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73" t="-1" r="5454" b="346"/>
          <a:stretch/>
        </p:blipFill>
        <p:spPr>
          <a:xfrm>
            <a:off x="8343900" y="1826859"/>
            <a:ext cx="3657600" cy="41992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989" y="1879600"/>
            <a:ext cx="3314700" cy="41465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4644" y="4410710"/>
            <a:ext cx="2781300" cy="146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294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</p:sld>
</file>

<file path=ppt/theme/theme1.xml><?xml version="1.0" encoding="utf-8"?>
<a:theme xmlns:a="http://schemas.openxmlformats.org/drawingml/2006/main" name="Ретро">
  <a:themeElements>
    <a:clrScheme name="Ретро">
      <a:dk1>
        <a:sysClr val="windowText" lastClr="000000"/>
      </a:dk1>
      <a:lt1>
        <a:sysClr val="window" lastClr="FFFFFF"/>
      </a:lt1>
      <a:dk2>
        <a:srgbClr val="514949"/>
      </a:dk2>
      <a:lt2>
        <a:srgbClr val="E1E1DB"/>
      </a:lt2>
      <a:accent1>
        <a:srgbClr val="9DBFBE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00FF"/>
      </a:hlink>
      <a:folHlink>
        <a:srgbClr val="800080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243AF7DC-D15B-41C0-AE81-23980D1B9FC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77</TotalTime>
  <Words>0</Words>
  <Application>Microsoft Office PowerPoint</Application>
  <PresentationFormat>Широкоэкранный</PresentationFormat>
  <Paragraphs>0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7" baseType="lpstr">
      <vt:lpstr>Calibri</vt:lpstr>
      <vt:lpstr>Calibri Light</vt:lpstr>
      <vt:lpstr>Ретро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12</cp:revision>
  <dcterms:created xsi:type="dcterms:W3CDTF">2022-03-30T08:19:20Z</dcterms:created>
  <dcterms:modified xsi:type="dcterms:W3CDTF">2022-03-30T10:49:06Z</dcterms:modified>
</cp:coreProperties>
</file>