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1" r:id="rId6"/>
    <p:sldId id="265" r:id="rId7"/>
    <p:sldId id="268" r:id="rId8"/>
    <p:sldId id="269" r:id="rId9"/>
    <p:sldId id="272" r:id="rId10"/>
    <p:sldId id="266" r:id="rId11"/>
    <p:sldId id="275" r:id="rId12"/>
    <p:sldId id="274" r:id="rId13"/>
    <p:sldId id="273" r:id="rId14"/>
    <p:sldId id="277" r:id="rId15"/>
    <p:sldId id="267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992D830-E858-404F-B576-0F1E8B3A547F}" type="presOf" srcId="{3F442EA2-39BA-4C9A-AD59-755D4917D532}" destId="{E6A445EE-D086-4B01-B491-D67950A5A065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4C1DF5-3EF5-47E2-838B-1E7008266410}" type="datetime1">
              <a:rPr lang="ru-RU" smtClean="0"/>
              <a:t>25.04.2025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44A1-D888-4252-BB30-E2A9B53F2744}" type="datetime1">
              <a:rPr lang="ru-RU" smtClean="0"/>
              <a:pPr/>
              <a:t>25.04.2025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61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28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0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6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18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ru-RU" noProof="0"/>
              <a:t>Образец подзаголовка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879C014F-93BC-49DF-93CB-0DA09141A59C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8698305-961C-4E45-9C76-188191CEEE57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BE1C1762-3388-4019-8AF6-EAA3520A87D5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B1B8EB0-371A-44C8-B7FD-6E4332D0E6B1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A58232B-60D8-4E71-AAFF-9B771869F77D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545AB70-254F-49D1-9243-C33E09CFE8C7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3683E76-DD0F-44B6-B6A7-88E9BD2C5064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35F96909-C9D4-4D14-A373-5AEA0001325F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A25703B-BA5D-4FE2-BDCE-411C2EFA2B53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60BAA42-85F6-4B43-B050-F364CA48C7BA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ru-RU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9" name="Прямоугольник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0" name="Прямоугольник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D459579-36DA-4884-9A16-5AB018938B65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ru-RU" sz="1800" noProof="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</a:p>
        </p:txBody>
      </p:sp>
      <p:sp>
        <p:nvSpPr>
          <p:cNvPr id="18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5877B8AB-84AE-4AC8-80B5-A8D3A17B961A}" type="datetime1">
              <a:rPr lang="ru-RU" noProof="0" smtClean="0"/>
              <a:t>25.04.2025</a:t>
            </a:fld>
            <a:endParaRPr lang="ru-RU" noProof="0" dirty="0"/>
          </a:p>
        </p:txBody>
      </p:sp>
      <p:sp>
        <p:nvSpPr>
          <p:cNvPr id="1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199813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BUKHARA SILK 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652" y="3469971"/>
            <a:ext cx="9875520" cy="1752600"/>
          </a:xfrm>
        </p:spPr>
        <p:txBody>
          <a:bodyPr rtlCol="0">
            <a:normAutofit/>
          </a:bodyPr>
          <a:lstStyle/>
          <a:p>
            <a:r>
              <a:rPr lang="en-I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Collection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872" y="262446"/>
            <a:ext cx="9997440" cy="1143000"/>
          </a:xfrm>
        </p:spPr>
        <p:txBody>
          <a:bodyPr>
            <a:noAutofit/>
          </a:bodyPr>
          <a:lstStyle/>
          <a:p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комплект состоит из рубашки на пуговицах и длинных брюк свободного кроя, современные производители предлагают барышням самые разные варианты, в том числе, такие, как:</a:t>
            </a:r>
            <a:b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365" y="931483"/>
            <a:ext cx="2920635" cy="38843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38528" y="140544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пижама-кимоно;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сорочки и изысканного пеньюара или легкого халатика;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очаровательная пара, состоящая из маечки на тонких бретельках и коротких шортиков;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шелковая пижама-комбинезон.</a:t>
            </a:r>
            <a:b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59" y="3332489"/>
            <a:ext cx="2178796" cy="3224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422" y="3332489"/>
            <a:ext cx="2269111" cy="3224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743" y="3332488"/>
            <a:ext cx="2155455" cy="3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0" y="372174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Шелкова повязка для сна 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серицином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0320" y="4447350"/>
            <a:ext cx="2011680" cy="2410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1073" y="1377242"/>
            <a:ext cx="6376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 для сна всегда поможет защитить ваши глаза во время сна от яркого света. Вы можете ей пользоваться дома, в поезде, во время частых поездок. Шелковая маска для сна поможет каждому избавиться от головной боли, снимет моментально напряжение с глаз после долгой работы за ПК. Шелк имеет косметические свойства – разглаживает мимические морщинки под глазами, дает отличную возможность коже нормально отдохнуть. В состав шелка входят аминокислоты, которые способствуют омоложению. Шелковая маска для сна – роскошь шелка для вашей кожи. Гладкий шелк очень приятен для кожи, даже самой чувствительной. Натуральный состав делает эту маску абсолютно безопасной. В составе - 100 % шелк. Наполнитель шелковое волокно.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60" y="0"/>
            <a:ext cx="2134423" cy="28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Шелковое постельное белье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2296" lv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Шелковое постельное белье, завораживающее мягким блеском и роскошным видом, в жару обволакивает прохладой, в холодные ночи согревает теплом, дарит ощущение умиротворения и уюта. Спальные комплекты из натуральной ткани, сотканной из множества тонких нитей, обеспечивают вентиляцию воздуха, но не собирают пыль, не скапливают микробы, не вызывают аллергию даже у маленьких детей, сохраняют благородный вид после многочисленных стирок.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157" y="3063991"/>
            <a:ext cx="3810062" cy="2471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705" y="3063990"/>
            <a:ext cx="3481578" cy="24711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4283" y="5925234"/>
            <a:ext cx="9784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-apple-system"/>
              </a:rPr>
              <a:t>Шелковую ткань для постельного белья предложила использовать фаворитка Людовика пятнадцатого — маркиза де Помпадур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шелк – лучшая жизнь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517904" y="2508960"/>
            <a:ext cx="10570464" cy="4663440"/>
          </a:xfrm>
        </p:spPr>
        <p:txBody>
          <a:bodyPr rtlCol="0">
            <a:normAutofit/>
          </a:bodyPr>
          <a:lstStyle/>
          <a:p>
            <a:pPr marL="82296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шелк — дорогая ткань, потому что для производства натурального материала из шелкопряда требуется много времени и опыта, а также требуется тщательный контроль в процессе производства. Шелковые волокна очень тонкие и гладкие, они дарят ощущение мягкости, которая как бы, струится по коже. Именно это свойство делает их воплощением роскошной ткани.</a:t>
            </a:r>
          </a:p>
        </p:txBody>
      </p:sp>
      <p:graphicFrame>
        <p:nvGraphicFramePr>
          <p:cNvPr id="9" name="Объект 8" descr="Схема с вертикальным списком: показаны 3 группы одна под другой, при этом под каждой группой есть отдельно выделенные пункты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6677590"/>
              </p:ext>
            </p:extLst>
          </p:nvPr>
        </p:nvGraphicFramePr>
        <p:xfrm>
          <a:off x="7429499" y="1932709"/>
          <a:ext cx="4481513" cy="425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048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16608" y="567246"/>
            <a:ext cx="9997440" cy="1143000"/>
          </a:xfrm>
        </p:spPr>
        <p:txBody>
          <a:bodyPr rtlCol="0">
            <a:noAutofit/>
          </a:bodyPr>
          <a:lstStyle/>
          <a:p>
            <a:pPr algn="ctr"/>
            <a:r>
              <a:rPr lang="en-IN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Collection</a:t>
            </a:r>
            <a:br>
              <a:rPr lang="en-IN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82296" lvl="0" indent="0" rtl="0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шелковую коллекцию входят изделия с </a:t>
            </a:r>
            <a:r>
              <a:rPr lang="ru-RU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серицином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rtl="0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Одеяла </a:t>
            </a:r>
          </a:p>
          <a:p>
            <a:pPr marL="82296" lvl="0" indent="0" rtl="0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Подушки </a:t>
            </a:r>
          </a:p>
          <a:p>
            <a:pPr marL="82296" lvl="0" indent="0" rtl="0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Покрывала </a:t>
            </a: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Повязки для сна </a:t>
            </a: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постельного белья </a:t>
            </a: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Тапочки </a:t>
            </a: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 </a:t>
            </a: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Варежки для </a:t>
            </a:r>
            <a:r>
              <a:rPr lang="ru-RU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пилинга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Скатерть </a:t>
            </a: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 матирующие </a:t>
            </a: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Наволочки с </a:t>
            </a:r>
            <a:r>
              <a:rPr lang="ru-RU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серицином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lvl="0" indent="0" rtl="0">
              <a:buNone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Пижамы </a:t>
            </a:r>
          </a:p>
          <a:p>
            <a:pPr marL="82296" lvl="0" indent="0" rtl="0">
              <a:buNone/>
            </a:pPr>
            <a:endParaRPr lang="ru-RU" dirty="0"/>
          </a:p>
          <a:p>
            <a:pPr marL="82296" lvl="0" indent="0" rtl="0">
              <a:buNone/>
            </a:pPr>
            <a:endParaRPr lang="ru-RU" dirty="0"/>
          </a:p>
          <a:p>
            <a:pPr marL="82296" lvl="0" indent="0" rtl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556" y="2448100"/>
            <a:ext cx="3780952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Шелковое одеяло </a:t>
            </a:r>
            <a:b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 в шелке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144" y="1811298"/>
            <a:ext cx="9887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Нежное, уютное шёлковое одеяло порадует любителей мягко и долго спать.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2352" y="2819387"/>
            <a:ext cx="3279648" cy="299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436" y="2819387"/>
            <a:ext cx="2916820" cy="2996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44" y="2819387"/>
            <a:ext cx="2731721" cy="29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10082784" cy="79825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Шелковые одеяла созданы из 100% шелка. Они наполнены натуральным шелком тутового шелкопряда, отсортированным вручную.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Одеяло являются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гипоаллергенными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специальной техники одеяла наполнены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серицином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них не заводятся клещи, грибок и различные бактерии. Одеяло быстро приспосабливается к температуре окружающей среды, потому на протяжении ночи поддерживается идеальный микроклимат. Под таким одеялом летними ночами не бывает жарко, прохлада шелк освежает и успокаивает, а зимой под ним не замерзнешь. Шелковый наполнитель не собирается в комки, так как его делают пластами и растягивают по всему периметру, и закрепляют. Благодаря специальной техники одеяла наполнены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серицином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Шелковые одеяла долговечны. Нить шелкопряда невероятно прочна, поэтому одеяла и подушки из шелка сохраняют свои уникальные свойства и привлекательный внешний вид до 20 лет. Шёлковый наполнитель цепляется только к шёлку, есть окошечко, можно посмотреть, как шёлковые волокна прилипают к шелковому чехлу. На изготовление такого одеяла необходимо 48 000 коконов. Шелковое волокно категории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Mulberry.Mulberry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натуральный шелк премиум качества. Он создается из нитей тутового шелкопряда, выращенного в созданных человеком условиях. Насекомые развиваются при определенной температуре и уровне влажности, потребляя только свежие листья шелковицы. Производство может быть только ручным, делающим невозможным применение химических препаратов. В результате длинноволокнистый шелк «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Малбери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обладает наилучшим качеством и прочностью. Жемчужные однородные волокна обладают длиной от 25 сантиметров. Высший сорт известен под названием «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Малбери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АА, а первый сорт – «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Малбери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А. Использовать наполнитель можно на протяжении 20 лет.</a:t>
            </a:r>
          </a:p>
        </p:txBody>
      </p:sp>
    </p:spTree>
    <p:extLst>
      <p:ext uri="{BB962C8B-B14F-4D97-AF65-F5344CB8AC3E}">
        <p14:creationId xmlns:p14="http://schemas.microsoft.com/office/powerpoint/2010/main" val="8255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Шелковая подушка — выбор самых утонченных натур, средоточие изящества и множества потрясающих свойств.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919" y="2965861"/>
            <a:ext cx="2177562" cy="2441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95" y="1085088"/>
            <a:ext cx="2267712" cy="2826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069" y="2219850"/>
            <a:ext cx="2181443" cy="2433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888" y="4206240"/>
            <a:ext cx="2036064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37360" y="466296"/>
            <a:ext cx="9997440" cy="11430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Подушка BS – идеальное решение для сна.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938528" y="2173542"/>
            <a:ext cx="10253472" cy="5017008"/>
          </a:xfrm>
        </p:spPr>
        <p:txBody>
          <a:bodyPr rtlCol="0">
            <a:noAutofit/>
          </a:bodyPr>
          <a:lstStyle/>
          <a:p>
            <a:pPr marL="82296" lvl="0" indent="0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нежность мягкого шелкового наполнителя и нежное прикосновение шелковой ткани чехла подушки. Натуральный шелк необыкновенно приятен на ощупь и полезен для кожи, а белоснежный 100% шелковый наполнитель, мягкий и одновременно упругий, прекрасно поддерживает голову и шею спящего человека. Сон должен быть нежным! Шелк в шелке. В состав волокна шелка входят протеиновые вещества, которые содержат 18 аминокислот, оказывающих благотворное влияние на здоровье человека. Эти преимущества шелковых нитей и есть та причина, по которой данный наполнитель для подушек так успешно используется людьми. Шелковые подушки отличаются рядом полезных для человека свойств. Они делают сон крепким и спокойным, сновидения приходят сладкие и только приятные, а значит, человек просыпается бодрым, с хорошим настроением, заряженный позитивной энергией на целый день. Изделия из материала, над которым трудился маленький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шелкопряд:делают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 продолжительнее, а сны более приятные; дарят ощущение прохлады, уюта и комфорта, спать на них очень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удобно;отводят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влагу;не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поддаются нападению пылевых клещей и моли, что особенно важно для астматиков и людей, склонных к аллергическим заболеваниям; находка для больных экземой и страдающих различными кожными недугами. Природные протеины шелкового волокна успокаивают раздраженные участки эпидермиса, в некоторых случаях даже их заживляют; можно и использовать круглогодично независимо от того, сколько градусов за окном и в помещении; не накапливают статическое электричество; позитивно влияют на волосы – локоны не запутываются после ночного сна, выглядят здоровыми, не секутся и не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ломаются;не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впитывают ночной крем; долговечны, легки в уходе. </a:t>
            </a:r>
          </a:p>
        </p:txBody>
      </p:sp>
    </p:spTree>
    <p:extLst>
      <p:ext uri="{BB962C8B-B14F-4D97-AF65-F5344CB8AC3E}">
        <p14:creationId xmlns:p14="http://schemas.microsoft.com/office/powerpoint/2010/main" val="17834210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5643" y="697667"/>
            <a:ext cx="9997440" cy="1143000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Подушка BS создана природой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786128" y="2286006"/>
            <a:ext cx="10253472" cy="5017008"/>
          </a:xfrm>
        </p:spPr>
        <p:txBody>
          <a:bodyPr rtlCol="0">
            <a:noAutofit/>
          </a:bodyPr>
          <a:lstStyle/>
          <a:p>
            <a:pPr marL="82296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наполнения подушек мы используем шелковое волокно –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Mulberry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отборных коконов. Волокно производим сами, сортируем коконы в ручную. Из более крупных коконов, у которых длина нити 1200 -1500 метров , делаем шелковое волокно. Вся подушка собрана в ручную, растяжка и укладка волокна полностью ручной труд. Надеемся очень, что вы оцените наш труд и обязательно порадуетесь сном на шелковой подушке. Ограниченная серия! Специалисты утверждают, что одним из главных преимуществ эксплуатации шелковых изделий является отсутствие боли в шее, поэтому если вы испытываете дискомфорт во время сна, пришло время поменять свою подушку, чтобы улучшить самочувствие и поднять настроение. К тому же шелк считается благородным материалом, он выглядит элегантно, эстетично и красиво. С практической стороны подушки из него очень удобные и безопасные, поэтому можно смело рассматривать такой вариант. Что касается других достоинств продукции, к ним относится: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износостойкость, поэтому объем никуда не пропадает спустя долгое время даже при интенсивной эксплуатации, что не может не радовать; у шелка хорошая терморегуляция, а это значит, что отдыхать приятно в любое время года; Каждое изделие имеет замочек, чтобы покупатель смог посмотреть наполнитель и оценить его качество. Чехол снимается, легко ухаживать., а подушки можно не стирать, шелк не накапливает грязь. Укладка шелкового волокна идет по методике вертикально по кругу до центра , вид набивки прослужит Вам долгие годы и вата не будет сбиваться в комок, такой вид укладки запатентован и держится в строгом секрете, внешне кажется проще простого собрать волокно и набить подушку, на создание одной подушки уходит до 5 часов, полностью ручной труд, мы делаем с любовью, очень надеемся, что вы оцените наш труд.</a:t>
            </a:r>
          </a:p>
          <a:p>
            <a:pPr marL="82296" lvl="0" indent="0">
              <a:buNone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166" y="0"/>
            <a:ext cx="1857834" cy="13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Красивая и невероятно женственная пижама из шелка обладает рядом достоинств и преимуществ: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0" y="1655064"/>
            <a:ext cx="9997440" cy="48006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изделие невероятно плотное и долговечное;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шелк прекрасно «дышит», что обеспечивает коже максимальный комфорт при любой температуре воздуха;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шелковая пижама невероятно красива – благодаря особой структуре материала она блестит и переливается;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не мнется, поэтому даже сразу после сна выглядит превосходно;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нежно облегает фигуру, подчеркивая достоинства и скрывая недостатки силуэта;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вызывает аллергических реакций и способствует заживлению ран и царапин;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способна задерживать загрязнения на поверхности ткани, не позволяя пыли оседать на теле 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93" y="4373061"/>
            <a:ext cx="1872373" cy="2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с оформлением из прессованных листьев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517_TF03460542.potx" id="{F665AEDE-B00D-45D3-931A-606E3F963C74}" vid="{BB612EA2-5313-4759-8E45-8B8A6450CE43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ED04C-AD43-4E06-AD63-36D8B5E83787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40262f94-9f35-4ac3-9a90-690165a166b7"/>
    <ds:schemaRef ds:uri="a4f35948-e619-41b3-aa29-22878b09cfd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прессованных листьев</Template>
  <TotalTime>137</TotalTime>
  <Words>1368</Words>
  <Application>Microsoft Office PowerPoint</Application>
  <PresentationFormat>Широкоэкранный</PresentationFormat>
  <Paragraphs>52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Century Gothic</vt:lpstr>
      <vt:lpstr>Helvetica</vt:lpstr>
      <vt:lpstr>Times New Roman</vt:lpstr>
      <vt:lpstr>Verdana</vt:lpstr>
      <vt:lpstr>Wingdings 2</vt:lpstr>
      <vt:lpstr>Шаблон с оформлением из прессованных листьев</vt:lpstr>
      <vt:lpstr>BUKHARA SILK </vt:lpstr>
      <vt:lpstr> Лучший шелк – лучшая жизнь </vt:lpstr>
      <vt:lpstr>Home Collection </vt:lpstr>
      <vt:lpstr>Шелковое одеяло  шелк в шелке </vt:lpstr>
      <vt:lpstr>Шелковые одеяла созданы из 100% шелка. Они наполнены натуральным шелком тутового шелкопряда, отсортированным вручную.</vt:lpstr>
      <vt:lpstr>Шелковая подушка — выбор самых утонченных натур, средоточие изящества и множества потрясающих свойств.</vt:lpstr>
      <vt:lpstr>Подушка BS – идеальное решение для сна.</vt:lpstr>
      <vt:lpstr>Подушка BS создана природой </vt:lpstr>
      <vt:lpstr>Красивая и невероятно женственная пижама из шелка обладает рядом достоинств и преимуществ:</vt:lpstr>
      <vt:lpstr>Традиционный комплект состоит из рубашки на пуговицах и длинных брюк свободного кроя, современные производители предлагают барышням самые разные варианты, в том числе, такие, как: </vt:lpstr>
      <vt:lpstr>Шелкова повязка для сна с серицином </vt:lpstr>
      <vt:lpstr>Шелковое постельное белье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Оксана Ефименко</dc:creator>
  <cp:lastModifiedBy>Илья Ефименко</cp:lastModifiedBy>
  <cp:revision>13</cp:revision>
  <dcterms:created xsi:type="dcterms:W3CDTF">2023-04-03T08:34:35Z</dcterms:created>
  <dcterms:modified xsi:type="dcterms:W3CDTF">2025-04-25T06:48:00Z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