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6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37" r:id="rId12"/>
    <p:sldId id="347" r:id="rId13"/>
  </p:sldIdLst>
  <p:sldSz cx="6858000" cy="12192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CB48-0CAC-4A29-9068-51157FF60EA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D5BB-4CEB-4FDA-AD48-BE35AEBA0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61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CB48-0CAC-4A29-9068-51157FF60EA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D5BB-4CEB-4FDA-AD48-BE35AEBA0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7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CB48-0CAC-4A29-9068-51157FF60EA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D5BB-4CEB-4FDA-AD48-BE35AEBA0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64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CB48-0CAC-4A29-9068-51157FF60EA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D5BB-4CEB-4FDA-AD48-BE35AEBA0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1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CB48-0CAC-4A29-9068-51157FF60EA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D5BB-4CEB-4FDA-AD48-BE35AEBA0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9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CB48-0CAC-4A29-9068-51157FF60EA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D5BB-4CEB-4FDA-AD48-BE35AEBA0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9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CB48-0CAC-4A29-9068-51157FF60EA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D5BB-4CEB-4FDA-AD48-BE35AEBA0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0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CB48-0CAC-4A29-9068-51157FF60EA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D5BB-4CEB-4FDA-AD48-BE35AEBA0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6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CB48-0CAC-4A29-9068-51157FF60EA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D5BB-4CEB-4FDA-AD48-BE35AEBA0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5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CB48-0CAC-4A29-9068-51157FF60EA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D5BB-4CEB-4FDA-AD48-BE35AEBA0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50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CB48-0CAC-4A29-9068-51157FF60EA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D5BB-4CEB-4FDA-AD48-BE35AEBA0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2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6CB48-0CAC-4A29-9068-51157FF60EAB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ED5BB-4CEB-4FDA-AD48-BE35AEBA0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5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f7bee8e-9710-42d2-b0c3-b3dac90c83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800" y="0"/>
            <a:ext cx="87376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13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e74b20-4aaa-477f-930e-371e6b57c7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800" y="0"/>
            <a:ext cx="87376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7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f6c1bbb-3567-44cb-ba1e-44811336c1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800" y="0"/>
            <a:ext cx="87376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8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71f88e-7d29-4723-96d2-002dda83fd4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800" y="0"/>
            <a:ext cx="87376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190bfc-dfad-4648-b59c-170b39768e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800" y="0"/>
            <a:ext cx="87376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7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1fd5ba-cf3f-4e4a-a136-d5fc5da2170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800" y="0"/>
            <a:ext cx="87376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8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b9878d-0b1c-4298-8b29-088c4d6b03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800" y="0"/>
            <a:ext cx="87376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5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0488721-d409-456e-8d7b-86474cf158a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800" y="0"/>
            <a:ext cx="87376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5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285941-4918-4af9-b9c1-03c1081200e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800" y="0"/>
            <a:ext cx="87376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9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446d270-2ae1-42a6-8efa-99a1a1172ce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445" y="0"/>
            <a:ext cx="874888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6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7026e4-4688-4cf4-951d-cfc8096cec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800" y="0"/>
            <a:ext cx="87376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2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8ae5d0-c503-4169-91a1-177db9cc276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800" y="0"/>
            <a:ext cx="87376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64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2023-08-24T15:17:22Z</dcterms:created>
  <dcterms:modified xsi:type="dcterms:W3CDTF">2023-08-24T15:35:09Z</dcterms:modified>
</cp:coreProperties>
</file>