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0" r:id="rId4"/>
    <p:sldId id="262" r:id="rId5"/>
    <p:sldId id="259" r:id="rId6"/>
    <p:sldId id="258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6440" autoAdjust="0"/>
  </p:normalViewPr>
  <p:slideViewPr>
    <p:cSldViewPr snapToGrid="0">
      <p:cViewPr varScale="1">
        <p:scale>
          <a:sx n="85" d="100"/>
          <a:sy n="85" d="100"/>
        </p:scale>
        <p:origin x="-24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61EE-A97A-4311-A408-76CA44ABA657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2F82-EDCB-4683-BD2A-5BCFE1913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4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73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2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0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82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1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92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62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21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17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F82-EDCB-4683-BD2A-5BCFE191371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04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4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65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06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0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3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5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40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55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2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3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122E-DE2B-480E-B91F-19C4C13F4E1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E03C-B9FD-440F-9422-7C3C2C1ED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5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659653"/>
            <a:ext cx="12192000" cy="163631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04861" y="2303149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54880" y="2303150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68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91326" y="5630779"/>
            <a:ext cx="940067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9415" y="5534168"/>
            <a:ext cx="261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КОМПЕТЕНТНОСТЬ С</a:t>
            </a:r>
            <a:r>
              <a:rPr lang="en-US" b="1" spc="300" dirty="0">
                <a:solidFill>
                  <a:schemeClr val="accent2"/>
                </a:solidFill>
              </a:rPr>
              <a:t> 1945</a:t>
            </a:r>
            <a:endParaRPr lang="ru-RU" b="1" spc="3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5B1BF6-626A-4F17-A712-1C88C67F710E}"/>
              </a:ext>
            </a:extLst>
          </p:cNvPr>
          <p:cNvSpPr txBox="1"/>
          <p:nvPr/>
        </p:nvSpPr>
        <p:spPr>
          <a:xfrm>
            <a:off x="4704861" y="2303149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9147E8-F777-4065-909B-635F817A4C2F}"/>
              </a:ext>
            </a:extLst>
          </p:cNvPr>
          <p:cNvSpPr/>
          <p:nvPr/>
        </p:nvSpPr>
        <p:spPr>
          <a:xfrm>
            <a:off x="4754880" y="2303150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52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683394"/>
            <a:ext cx="7132321" cy="472600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Основано в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1945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с этого момента работает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стабильно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Одно из крупнейших швейных производств в России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За последние 20 лет количество рабочих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увеличилось вдвое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5000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Квадратных метров производственных помещений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оптовых и розничных склада: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Москва, Санкт-Петербург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Новосибирск и Псков</a:t>
            </a:r>
          </a:p>
          <a:p>
            <a:pPr algn="l"/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Мы являемся одним из крупнейших налогоплательщиков в Псковской области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Расположены в 280 км от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Санк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-Петербурга, 750 км от Москвы</a:t>
            </a:r>
          </a:p>
          <a:p>
            <a:pPr algn="l"/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Сертификат 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ISO 9001-2000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by TUV NORD CERT GmbH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сертификат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Organic Cotton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Международный  сертификат: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IAF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TRIGON SELECT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Комфортная социальная среда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94297" y="1212236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02179" y="720979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87409" y="1490779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74772" y="1986271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85031" y="228411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94296" y="307186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95295" y="3523774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87409" y="401458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95290" y="430690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85030" y="5152755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23436" y="5630779"/>
            <a:ext cx="996856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75898" y="5534168"/>
            <a:ext cx="134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ФАКТЫ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690036" y="4593874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F368E5-960D-4CE4-9424-40D8445C396C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9A1202A-FD06-4423-94C6-8BE87B13E9EB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1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3436" y="5630779"/>
            <a:ext cx="996856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5142"/>
          <a:stretch/>
        </p:blipFill>
        <p:spPr>
          <a:xfrm>
            <a:off x="4092260" y="758435"/>
            <a:ext cx="2916000" cy="2023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6" y="758435"/>
            <a:ext cx="2889096" cy="2023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6180"/>
          <a:stretch/>
        </p:blipFill>
        <p:spPr>
          <a:xfrm>
            <a:off x="4092260" y="3003082"/>
            <a:ext cx="2916000" cy="22138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6" y="3003082"/>
            <a:ext cx="2890659" cy="22138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5898" y="5534168"/>
            <a:ext cx="141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ИСТОРИЯ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CE8951-69A8-4B80-911F-9C8DA5CC6435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4D4D3F-E4B6-4F10-AB47-BD035B3C5629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54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3436" y="5630779"/>
            <a:ext cx="996856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73723" y="5534168"/>
            <a:ext cx="14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СЕГОДНЯ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6"/>
          <a:stretch/>
        </p:blipFill>
        <p:spPr>
          <a:xfrm>
            <a:off x="1025850" y="758436"/>
            <a:ext cx="2880000" cy="20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940"/>
          <a:stretch/>
        </p:blipFill>
        <p:spPr>
          <a:xfrm>
            <a:off x="977725" y="2991451"/>
            <a:ext cx="2880000" cy="2225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2"/>
          <a:stretch/>
        </p:blipFill>
        <p:spPr>
          <a:xfrm>
            <a:off x="4088732" y="3000089"/>
            <a:ext cx="2880000" cy="2216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6354"/>
          <a:stretch/>
        </p:blipFill>
        <p:spPr>
          <a:xfrm>
            <a:off x="4101884" y="758436"/>
            <a:ext cx="2870375" cy="20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999D23-18CA-42BC-905A-A6516159F7DA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33FEC0-1F25-4C2B-BBF3-0CB8CCAAAF3A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69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76413"/>
            <a:ext cx="7132321" cy="403298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Постоянное обновление парка производственного оборудования. ( Средний возраст оборудования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5-6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лет)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автоматические 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настилочно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-раскройные комплексы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Gerber Technology Solutions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Швейное оборудование от мировых брендов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Juki, Pfaff,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Rimoldi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Duerkopp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Линия ВТО от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Brisay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Macpi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Собственная локально-вычислительная сеть с более чем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150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компьютерами, поддерживающая высокую автоматизацию бизнес процессов.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Средний возраст рабочего персонала  35-40 лет, средний стаж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15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лет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Собственная лицензия на обучение персонала.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62766" y="1456040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66889" y="202531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62765" y="4835044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64229" y="2589575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65679" y="3152722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62765" y="3482534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62765" y="4289926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44816" y="5630779"/>
            <a:ext cx="9747183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0523" y="5534168"/>
            <a:ext cx="18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ПРОИЗВОДСТВО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DEA245-CF38-41CA-95D2-06141ADDFE2D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444D53E-3887-4558-B42F-B205BD42EAB1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9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808522"/>
            <a:ext cx="7132321" cy="46008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Специализируемся на производстве:  </a:t>
            </a:r>
          </a:p>
          <a:p>
            <a:pPr algn="l"/>
            <a:r>
              <a:rPr lang="ru-RU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мужской классической одежды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костюм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пиджак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брюки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пальто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«</a:t>
            </a: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smart casual</a:t>
            </a:r>
            <a:r>
              <a:rPr lang="ru-RU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»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облегченные конструкции, изделия на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полуподкладке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и без подкладки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одежды для школы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мальчик, девочка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хнологии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производства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КЛЕЕВАЯ /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FUSED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(СТАНДАТНАЯ  / «БИЗНЕС» ) 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ПОЛУ ХОЛСТ /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HALF-CANVAS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Ткани: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Работаем с тканями различных составов и плотностей  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Тонкая шерсть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Super Fine wool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полушерсть,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смесовые ткани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трикотажные полотна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Jersey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62766" y="822836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7149" y="284286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55879" y="3979668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44816" y="5630779"/>
            <a:ext cx="9747183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6154" y="5534168"/>
            <a:ext cx="18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7E653E-5C1C-4168-AA49-9D308C15EA66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1390DA6-EA7C-4AA2-BB54-6C0A367AACBA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32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" b="476"/>
          <a:stretch/>
        </p:blipFill>
        <p:spPr>
          <a:xfrm>
            <a:off x="4526388" y="528334"/>
            <a:ext cx="3312000" cy="496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3436" y="5630779"/>
            <a:ext cx="996856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404" y="528335"/>
            <a:ext cx="3316140" cy="496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6A5FDA-8FF4-4445-8F35-AA4BF0FC5E05}"/>
              </a:ext>
            </a:extLst>
          </p:cNvPr>
          <p:cNvSpPr txBox="1"/>
          <p:nvPr/>
        </p:nvSpPr>
        <p:spPr>
          <a:xfrm>
            <a:off x="93785" y="5534168"/>
            <a:ext cx="212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СОБСТВЕННЫЕ </a:t>
            </a:r>
          </a:p>
          <a:p>
            <a:r>
              <a:rPr lang="ru-RU" b="1" spc="300" dirty="0">
                <a:solidFill>
                  <a:schemeClr val="accent2"/>
                </a:solidFill>
              </a:rPr>
              <a:t>ТОРГОВЫЕ </a:t>
            </a:r>
          </a:p>
          <a:p>
            <a:r>
              <a:rPr lang="ru-RU" b="1" spc="300" dirty="0">
                <a:solidFill>
                  <a:schemeClr val="accent2"/>
                </a:solidFill>
              </a:rPr>
              <a:t>МАРКИ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492ACE-980B-4F26-8F29-1E35752DF943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25DB17-1D1B-490F-921C-9F9EB77A8767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09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226646"/>
            <a:ext cx="7305575" cy="530788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Торговая марка 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TRUVOR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была основана в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1992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году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БРЕНДЫ: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DOVMONT</a:t>
            </a:r>
          </a:p>
          <a:p>
            <a:pPr algn="l"/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Классическая мужская одежда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Произведена по технологии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ПОЛУХОЛСТ (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HALF CANVAS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)из отборных тканей именитых производителей. Ценовой уровень: средний, средний плюс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endParaRPr lang="ru-RU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TRUVOR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TRUVOR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LUXOR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классическая одежда «бизнес класса»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Ценовой сегмент: средний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TRUVOR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est.1992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классическая одежда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Ценовые категории: средний , средний минус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TRUVOR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CITYWEAR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направление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smart casual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».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Ценовые категории: средний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TRUVOR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Perfect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церемония, одежда для особых случаев.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Ценовые категории: средний,  средний минус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ru-RU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Презентация  новой  коллекции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два раза в год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в собственных  </a:t>
            </a:r>
            <a:r>
              <a:rPr lang="ru-RU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шоу-румах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в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Москве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и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Санкт-Петербурге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Коллекции  разбиты по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брендам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, на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два сезона 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и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поставкам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Принимаем участие в международных выставках: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CPM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CJF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Россия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BeltexIndustry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Беларусь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, CAF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Казахстан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01268" y="243433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94378" y="526699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94377" y="806859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89366" y="1918698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89366" y="4486805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89368" y="4031236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89366" y="5029895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23436" y="5630779"/>
            <a:ext cx="996856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3785" y="5534168"/>
            <a:ext cx="212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СОБСТВЕННЫЕ </a:t>
            </a:r>
          </a:p>
          <a:p>
            <a:r>
              <a:rPr lang="ru-RU" b="1" spc="300" dirty="0">
                <a:solidFill>
                  <a:schemeClr val="accent2"/>
                </a:solidFill>
              </a:rPr>
              <a:t>ТОРГОВЫЕ </a:t>
            </a:r>
          </a:p>
          <a:p>
            <a:r>
              <a:rPr lang="ru-RU" b="1" spc="300" dirty="0">
                <a:solidFill>
                  <a:schemeClr val="accent2"/>
                </a:solidFill>
              </a:rPr>
              <a:t>МАРКИ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0C356F-E378-47AB-A21A-6D4D16910833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1AF2C95-E6C4-4186-8411-98523A4DBC12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690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897" y="442763"/>
            <a:ext cx="7132321" cy="46971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Работаем с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экспортом готовой продукции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с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1992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года, в том числе и по линии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CT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География поставок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Канада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Великобритания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Германия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Эстония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Швеция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Дания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Казахстан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Латвия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Молдавия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Азербайджан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Беларусь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Отработанная система логистики и осуществления таможенных процедур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Выполняем свои договорные обязательства четко и в срок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62766" y="457580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62766" y="971802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62765" y="4543678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62765" y="4796810"/>
            <a:ext cx="165005" cy="15400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91326" y="5630779"/>
            <a:ext cx="9400674" cy="192505"/>
          </a:xfrm>
          <a:prstGeom prst="rect">
            <a:avLst/>
          </a:prstGeom>
          <a:solidFill>
            <a:schemeClr val="accent2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1601" y="5534168"/>
            <a:ext cx="262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>
                <a:solidFill>
                  <a:schemeClr val="accent2"/>
                </a:solidFill>
              </a:rPr>
              <a:t>КОМПЕТЕНТНОСТЬВЭД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806CC2-7BC8-4FDB-B9B7-A40CEB374287}"/>
              </a:ext>
            </a:extLst>
          </p:cNvPr>
          <p:cNvSpPr txBox="1"/>
          <p:nvPr/>
        </p:nvSpPr>
        <p:spPr>
          <a:xfrm>
            <a:off x="8497214" y="2157006"/>
            <a:ext cx="278227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ПСКОВСКАЯ</a:t>
            </a:r>
            <a:r>
              <a:rPr lang="en-US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Ш В Е Й Н А Я</a:t>
            </a:r>
            <a:endParaRPr 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 А Б Р И К 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spc="-150" dirty="0">
                <a:solidFill>
                  <a:schemeClr val="accent2"/>
                </a:solidFill>
                <a:latin typeface="Century Gothic" panose="020B0502020202020204" pitchFamily="34" charset="0"/>
              </a:rPr>
              <a:t>С Л А В Я Н К 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84563F2-96FE-4869-8887-FD824F4A0C14}"/>
              </a:ext>
            </a:extLst>
          </p:cNvPr>
          <p:cNvSpPr/>
          <p:nvPr/>
        </p:nvSpPr>
        <p:spPr>
          <a:xfrm>
            <a:off x="8547233" y="2157007"/>
            <a:ext cx="2583766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415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663</Words>
  <Application>Microsoft Office PowerPoint</Application>
  <PresentationFormat>Произвольный</PresentationFormat>
  <Paragraphs>127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Ершова И. А.</cp:lastModifiedBy>
  <cp:revision>69</cp:revision>
  <dcterms:created xsi:type="dcterms:W3CDTF">2019-10-18T13:12:54Z</dcterms:created>
  <dcterms:modified xsi:type="dcterms:W3CDTF">2024-10-02T06:58:26Z</dcterms:modified>
</cp:coreProperties>
</file>